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1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7"/>
    <p:restoredTop sz="94658"/>
  </p:normalViewPr>
  <p:slideViewPr>
    <p:cSldViewPr snapToGrid="0">
      <p:cViewPr>
        <p:scale>
          <a:sx n="91" d="100"/>
          <a:sy n="91" d="100"/>
        </p:scale>
        <p:origin x="696" y="8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of a temple&#10;&#10;Description automatically generated with medium confidence">
            <a:extLst>
              <a:ext uri="{FF2B5EF4-FFF2-40B4-BE49-F238E27FC236}">
                <a16:creationId xmlns:a16="http://schemas.microsoft.com/office/drawing/2014/main" id="{5C2F2F83-069A-2811-1022-847D04393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4EED75-51D8-7666-110B-9E88141BBB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87" y="2838156"/>
            <a:ext cx="6578991" cy="179011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2A0FA-702B-35E7-5A06-FD99975E95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3111" y="4826880"/>
            <a:ext cx="6894342" cy="7720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8092-F793-ECB6-3A9B-AB5F7886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A9E8-A4C4-0593-D899-BB1C0ED37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9E891-0750-5AB6-2D22-CB56FF274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9DABB-B4E7-DCDC-BC1D-3E9CA97E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D3F03-31B1-7152-6F33-A91ED3D1F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B1803-BE4E-E41D-3BF4-1BF3AD454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E6E1B-1BEA-7A65-F4ED-F331F1502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02E07-483E-D372-0E87-FD6F8611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4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5116E-60B3-713D-C35E-6C0CD9A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915A1-EC23-3A88-B787-366DFC59E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2E54C-ECEC-AFF1-E6A7-285D67EF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751E0-395D-F42E-DFD3-5AA2FF0A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DE4E5-8377-CBE6-4ACB-6D3055C2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17B74-EABB-2836-4C5A-6E07146EC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5B549-B8A1-290A-C5A0-A3D7818E0B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47703-9329-326D-DD76-336CDD595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EE764-D88D-D56E-52DF-688A1CB5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F582D-4382-1A3E-BDB7-1EBE2540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EBD57-548B-A100-4763-9958DB06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1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8887-5587-F6BB-82C9-1CDD180F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DE8B1-5DDD-88B5-D104-079F45D73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47407-1281-BB35-620D-15AAAA9E6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1A069-F1E4-7A1C-4B16-B3D4B8D20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38CB5-4F57-3D76-0188-1E0FD17BA4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5186A3-6B03-17FC-D1C1-CDBC57E64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69742C-C277-B930-3F56-2A24A38C2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CD2D31-7486-1398-5D51-797832AB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50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E307-A2A7-35EB-1DB8-A0B683F5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616481-5EE1-E177-8528-B972E3640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3B55F4-53EA-BA98-A49E-F83E75FF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4A82F-845E-CB14-647E-BB2AEA15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9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B45C8E-7810-1A6D-4B03-01C9BBA1B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091279-A683-886E-AC8A-1BF7D7B4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20D83-F47D-48B8-FBB5-396F309F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2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58E56-900D-450B-AFC2-80B9533E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A6ABA-1E79-872A-9F1F-BE0865EF7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04FF7-7055-3B2E-E3B3-9B7BE1638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6E277-3E7E-683E-9F04-38DCA816C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B3FBF-6AF9-DFF3-D7D0-F5C132F7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BE5CF-E43B-CA6A-054F-99BFD67E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7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F78D-B309-2512-11BB-5F197CE1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915ACD-DEE3-2B4A-E8D5-AA4A0A6F5C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31ADF-7CF4-9D4F-4572-2AD92B0E0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8501C-744F-5922-6706-C8FC204C1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7DE0C-FE4B-8879-9B26-2FB3B6CF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7BCDC-1EC9-6ECF-4A31-228EFF49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7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4C2D4-8E4E-AEBF-8ACA-09697036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ADA02-5C97-7100-8760-E8871D9E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EDC0-8194-8CB2-1944-6A6DFA9E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3817E-36BE-DF4C-E096-3FED1AFF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42853-AD5B-AC00-03ED-332AB8DC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1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01ADE-5389-CBFA-DB1E-83450B365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B8B7-730B-C84B-81AD-B2834B68CA6A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CC85F-B6AA-C482-E66D-9E07FA63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4B29D-C5B9-CCA0-824A-8BAEC20C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2207-B435-DB47-B875-BC830ABA1B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oster with a group of buildings&#10;&#10;Description automatically generated with medium confidence">
            <a:extLst>
              <a:ext uri="{FF2B5EF4-FFF2-40B4-BE49-F238E27FC236}">
                <a16:creationId xmlns:a16="http://schemas.microsoft.com/office/drawing/2014/main" id="{5737E91F-6AA1-0FE9-C949-98DA0321E7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8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background with buildings&#10;&#10;Description automatically generated">
            <a:extLst>
              <a:ext uri="{FF2B5EF4-FFF2-40B4-BE49-F238E27FC236}">
                <a16:creationId xmlns:a16="http://schemas.microsoft.com/office/drawing/2014/main" id="{BDBEE4C0-3A16-63DF-78E3-8D85001461C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892"/>
            <a:ext cx="12192000" cy="6856215"/>
          </a:xfrm>
          <a:prstGeom prst="rect">
            <a:avLst/>
          </a:prstGeom>
        </p:spPr>
      </p:pic>
      <p:pic>
        <p:nvPicPr>
          <p:cNvPr id="18" name="Picture 17" descr="A close-up of a logo&#10;&#10;Description automatically generated">
            <a:extLst>
              <a:ext uri="{FF2B5EF4-FFF2-40B4-BE49-F238E27FC236}">
                <a16:creationId xmlns:a16="http://schemas.microsoft.com/office/drawing/2014/main" id="{6A56BF97-48B3-53D5-1BFF-FFFF91EB18C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448800" y="119976"/>
            <a:ext cx="2743200" cy="727594"/>
          </a:xfrm>
          <a:prstGeom prst="rect">
            <a:avLst/>
          </a:prstGeom>
        </p:spPr>
      </p:pic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2AFDCD5-5AA1-99B6-D908-0CB40DD6514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41450" y="101330"/>
            <a:ext cx="2136583" cy="4952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CCCF8-E8EA-B984-3E50-A628AD5E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25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3757B-3EA3-0420-64C0-FD4E8CD67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5D134-047D-2E20-6A61-DEF2B335D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945200"/>
                </a:solidFill>
              </a:defRPr>
            </a:lvl1pPr>
          </a:lstStyle>
          <a:p>
            <a:fld id="{1F76B8B7-730B-C84B-81AD-B2834B68CA6A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686A4-1BB2-984F-6FF2-A02DCC674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9452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5684E-299B-E022-81E3-DF54E5140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945200"/>
                </a:solidFill>
              </a:defRPr>
            </a:lvl1pPr>
          </a:lstStyle>
          <a:p>
            <a:fld id="{7C022207-B435-DB47-B875-BC830ABA1B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9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9452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9452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9452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9452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452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452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63AD-A293-4A90-2E62-17717D0EED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8A922-439D-6A37-2C10-6C198D42BC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4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7DB4-DBFB-E825-528B-5E761E36C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726C8-016D-52AA-11FE-AE061F6A0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6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4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48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1</cp:revision>
  <dcterms:created xsi:type="dcterms:W3CDTF">2024-09-11T11:42:11Z</dcterms:created>
  <dcterms:modified xsi:type="dcterms:W3CDTF">2024-09-11T12:29:00Z</dcterms:modified>
</cp:coreProperties>
</file>